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8" r:id="rId6"/>
    <p:sldId id="272" r:id="rId7"/>
    <p:sldId id="273" r:id="rId8"/>
    <p:sldId id="269" r:id="rId9"/>
    <p:sldId id="275" r:id="rId10"/>
    <p:sldId id="276" r:id="rId11"/>
    <p:sldId id="265" r:id="rId12"/>
    <p:sldId id="271" r:id="rId13"/>
    <p:sldId id="270" r:id="rId14"/>
    <p:sldId id="267" r:id="rId15"/>
    <p:sldId id="259" r:id="rId16"/>
    <p:sldId id="274" r:id="rId17"/>
    <p:sldId id="26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D95"/>
    <a:srgbClr val="153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44" autoAdjust="0"/>
  </p:normalViewPr>
  <p:slideViewPr>
    <p:cSldViewPr snapToGrid="0" showGuides="1">
      <p:cViewPr varScale="1">
        <p:scale>
          <a:sx n="63" d="100"/>
          <a:sy n="63" d="100"/>
        </p:scale>
        <p:origin x="542" y="3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4E3EB-5FA1-40FD-AD7C-55B1A7EFC38F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55CEC0D-FB82-4326-A478-78B6CBC1F965}">
      <dgm:prSet phldrT="[Текст]" custT="1"/>
      <dgm:spPr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 Anton</a:t>
          </a:r>
        </a:p>
        <a:p>
          <a:r>
            <a:rPr 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ML/Keras, Python</a:t>
          </a:r>
          <a:endParaRPr lang="ru-RU" sz="2000" b="1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E625A1-C91E-4080-82B4-FF016EA33C16}" type="parTrans" cxnId="{509BA98F-B098-4FF1-B1FE-C71D8B5A9C72}">
      <dgm:prSet/>
      <dgm:spPr/>
      <dgm:t>
        <a:bodyPr/>
        <a:lstStyle/>
        <a:p>
          <a:endParaRPr lang="ru-RU"/>
        </a:p>
      </dgm:t>
    </dgm:pt>
    <dgm:pt modelId="{2323432B-C5D2-4CBB-BCBA-58FE16F3E850}" type="sibTrans" cxnId="{509BA98F-B098-4FF1-B1FE-C71D8B5A9C72}">
      <dgm:prSet/>
      <dgm:spPr/>
      <dgm:t>
        <a:bodyPr/>
        <a:lstStyle/>
        <a:p>
          <a:endParaRPr lang="ru-RU"/>
        </a:p>
      </dgm:t>
    </dgm:pt>
    <dgm:pt modelId="{27B82C06-56A3-4130-9BAB-A1CE41EDB40F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C5364286-669C-470B-8CE3-7313634AD45B}" type="parTrans" cxnId="{821A2E08-A415-4150-8A0A-652C42061ED0}">
      <dgm:prSet/>
      <dgm:spPr/>
      <dgm:t>
        <a:bodyPr/>
        <a:lstStyle/>
        <a:p>
          <a:endParaRPr lang="ru-RU"/>
        </a:p>
      </dgm:t>
    </dgm:pt>
    <dgm:pt modelId="{6558CD4E-53D9-4079-BEDD-FF30C39A13F7}" type="sibTrans" cxnId="{821A2E08-A415-4150-8A0A-652C42061ED0}">
      <dgm:prSet/>
      <dgm:spPr/>
      <dgm:t>
        <a:bodyPr/>
        <a:lstStyle/>
        <a:p>
          <a:endParaRPr lang="ru-RU"/>
        </a:p>
      </dgm:t>
    </dgm:pt>
    <dgm:pt modelId="{8C07A93F-B19F-48EC-BFF8-719189898E1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4B8A9C-3F01-4329-8187-F5F18B6D6D72}" type="parTrans" cxnId="{39A8D271-A422-46CA-9F2C-DF9D7E74BDA3}">
      <dgm:prSet/>
      <dgm:spPr/>
      <dgm:t>
        <a:bodyPr/>
        <a:lstStyle/>
        <a:p>
          <a:endParaRPr lang="ru-RU"/>
        </a:p>
      </dgm:t>
    </dgm:pt>
    <dgm:pt modelId="{601D7E4F-6A21-4961-BF9E-8BA613AA121A}" type="sibTrans" cxnId="{39A8D271-A422-46CA-9F2C-DF9D7E74BDA3}">
      <dgm:prSet/>
      <dgm:spPr/>
      <dgm:t>
        <a:bodyPr/>
        <a:lstStyle/>
        <a:p>
          <a:endParaRPr lang="ru-RU"/>
        </a:p>
      </dgm:t>
    </dgm:pt>
    <dgm:pt modelId="{6023435A-609F-4E1D-A08C-F85128E75A5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 Kirill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cybersec.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FE551510-F15A-4E72-98F8-BFA5B6FB6EF7}" type="parTrans" cxnId="{60D9DBE6-2061-4785-A7F0-CBF98993701F}">
      <dgm:prSet/>
      <dgm:spPr/>
      <dgm:t>
        <a:bodyPr/>
        <a:lstStyle/>
        <a:p>
          <a:endParaRPr lang="ru-RU"/>
        </a:p>
      </dgm:t>
    </dgm:pt>
    <dgm:pt modelId="{E656B95E-1604-4C72-9F49-40E1B9A9C89F}" type="sibTrans" cxnId="{60D9DBE6-2061-4785-A7F0-CBF98993701F}">
      <dgm:prSet/>
      <dgm:spPr/>
      <dgm:t>
        <a:bodyPr/>
        <a:lstStyle/>
        <a:p>
          <a:endParaRPr lang="ru-RU"/>
        </a:p>
      </dgm:t>
    </dgm:pt>
    <dgm:pt modelId="{A4092B9E-52F8-4910-924D-A415F0F17B50}">
      <dgm:prSet phldrT="[Текст]" custT="1"/>
      <dgm:spPr>
        <a:blipFill dpi="0" rotWithShape="0">
          <a:blip xmlns:r="http://schemas.openxmlformats.org/officeDocument/2006/relationships" r:embed="rId5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</dgm:spPr>
      <dgm:t>
        <a:bodyPr/>
        <a:lstStyle/>
        <a:p>
          <a:r>
            <a:rPr lang="en-US" sz="2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 Vyacheslav</a:t>
          </a:r>
          <a:endParaRPr lang="ru-RU" sz="28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CEA7F8-54AE-41E1-8F80-975F9A32EF63}" type="parTrans" cxnId="{D2C4AE25-F109-4DDD-9F45-76AE22183569}">
      <dgm:prSet/>
      <dgm:spPr/>
      <dgm:t>
        <a:bodyPr/>
        <a:lstStyle/>
        <a:p>
          <a:endParaRPr lang="ru-RU"/>
        </a:p>
      </dgm:t>
    </dgm:pt>
    <dgm:pt modelId="{D8ABF801-EE07-49E9-BAAD-9BE5EDB5D85B}" type="sibTrans" cxnId="{D2C4AE25-F109-4DDD-9F45-76AE22183569}">
      <dgm:prSet/>
      <dgm:spPr/>
      <dgm:t>
        <a:bodyPr/>
        <a:lstStyle/>
        <a:p>
          <a:endParaRPr lang="ru-RU"/>
        </a:p>
      </dgm:t>
    </dgm:pt>
    <dgm:pt modelId="{09F6DF7D-694F-4539-B417-AE814530D585}" type="pres">
      <dgm:prSet presAssocID="{3E34E3EB-5FA1-40FD-AD7C-55B1A7EFC38F}" presName="Name0" presStyleCnt="0">
        <dgm:presLayoutVars>
          <dgm:dir/>
          <dgm:resizeHandles val="exact"/>
        </dgm:presLayoutVars>
      </dgm:prSet>
      <dgm:spPr/>
    </dgm:pt>
    <dgm:pt modelId="{8FC31FB6-29FA-4799-9726-ECBF03E1864E}" type="pres">
      <dgm:prSet presAssocID="{355CEC0D-FB82-4326-A478-78B6CBC1F965}" presName="composite" presStyleCnt="0"/>
      <dgm:spPr/>
    </dgm:pt>
    <dgm:pt modelId="{EC98BE61-4A10-4F65-A28C-469620A892C6}" type="pres">
      <dgm:prSet presAssocID="{355CEC0D-FB82-4326-A478-78B6CBC1F965}" presName="rect1" presStyleLbl="trAlignAcc1" presStyleIdx="0" presStyleCnt="5">
        <dgm:presLayoutVars>
          <dgm:bulletEnabled val="1"/>
        </dgm:presLayoutVars>
      </dgm:prSet>
      <dgm:spPr/>
    </dgm:pt>
    <dgm:pt modelId="{204BCA74-70F4-4E6B-A297-F8109526DE94}" type="pres">
      <dgm:prSet presAssocID="{355CEC0D-FB82-4326-A478-78B6CBC1F965}" presName="rect2" presStyleLbl="fgImgPlace1" presStyleIdx="0" presStyleCnt="5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868BCCE-36D3-4064-BFE7-6FD9514B1A94}" type="pres">
      <dgm:prSet presAssocID="{2323432B-C5D2-4CBB-BCBA-58FE16F3E850}" presName="sibTrans" presStyleCnt="0"/>
      <dgm:spPr/>
    </dgm:pt>
    <dgm:pt modelId="{4CCC3AC5-3837-4864-90D4-1235ADD03BF6}" type="pres">
      <dgm:prSet presAssocID="{27B82C06-56A3-4130-9BAB-A1CE41EDB40F}" presName="composite" presStyleCnt="0"/>
      <dgm:spPr/>
    </dgm:pt>
    <dgm:pt modelId="{B5D875E6-F42E-431A-ACE6-D23266EE0F30}" type="pres">
      <dgm:prSet presAssocID="{27B82C06-56A3-4130-9BAB-A1CE41EDB40F}" presName="rect1" presStyleLbl="trAlignAcc1" presStyleIdx="1" presStyleCnt="5">
        <dgm:presLayoutVars>
          <dgm:bulletEnabled val="1"/>
        </dgm:presLayoutVars>
      </dgm:prSet>
      <dgm:spPr>
        <a:xfrm>
          <a:off x="5936412" y="216357"/>
          <a:ext cx="4087576" cy="1277367"/>
        </a:xfrm>
        <a:prstGeom prst="rect">
          <a:avLst/>
        </a:prstGeom>
      </dgm:spPr>
    </dgm:pt>
    <dgm:pt modelId="{DEF17CFB-B1FE-42A2-A84C-B836F27CDA42}" type="pres">
      <dgm:prSet presAssocID="{27B82C06-56A3-4130-9BAB-A1CE41EDB40F}" presName="rect2" presStyleLbl="fgImgPlace1" presStyleIdx="1" presStyleCnt="5"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422B59-85EB-4D00-B919-F49961A114B0}" type="pres">
      <dgm:prSet presAssocID="{6558CD4E-53D9-4079-BEDD-FF30C39A13F7}" presName="sibTrans" presStyleCnt="0"/>
      <dgm:spPr/>
    </dgm:pt>
    <dgm:pt modelId="{551CB801-828F-46D4-9D80-C9392CE439A9}" type="pres">
      <dgm:prSet presAssocID="{8C07A93F-B19F-48EC-BFF8-719189898E13}" presName="composite" presStyleCnt="0"/>
      <dgm:spPr/>
    </dgm:pt>
    <dgm:pt modelId="{721F7CB8-8DBF-468F-B21B-A5FA50B3DFB1}" type="pres">
      <dgm:prSet presAssocID="{8C07A93F-B19F-48EC-BFF8-719189898E13}" presName="rect1" presStyleLbl="trAlignAcc1" presStyleIdx="2" presStyleCnt="5">
        <dgm:presLayoutVars>
          <dgm:bulletEnabled val="1"/>
        </dgm:presLayoutVars>
      </dgm:prSet>
      <dgm:spPr/>
    </dgm:pt>
    <dgm:pt modelId="{A7787E3A-1C6C-4290-BAF7-52D48A36FCF3}" type="pres">
      <dgm:prSet presAssocID="{8C07A93F-B19F-48EC-BFF8-719189898E13}" presName="rect2" presStyleLbl="fgImgPlace1" presStyleIdx="2" presStyleCnt="5"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077147-A1D3-42F4-9A3A-A24BE77B8F32}" type="pres">
      <dgm:prSet presAssocID="{601D7E4F-6A21-4961-BF9E-8BA613AA121A}" presName="sibTrans" presStyleCnt="0"/>
      <dgm:spPr/>
    </dgm:pt>
    <dgm:pt modelId="{29B11E79-F8FC-4E38-9B7A-AEE22DC01CF5}" type="pres">
      <dgm:prSet presAssocID="{6023435A-609F-4E1D-A08C-F85128E75A53}" presName="composite" presStyleCnt="0"/>
      <dgm:spPr/>
    </dgm:pt>
    <dgm:pt modelId="{E4428109-C9A2-4E8A-A3B4-2B4D1CA3AC5C}" type="pres">
      <dgm:prSet presAssocID="{6023435A-609F-4E1D-A08C-F85128E75A53}" presName="rect1" presStyleLbl="trAlignAcc1" presStyleIdx="3" presStyleCnt="5">
        <dgm:presLayoutVars>
          <dgm:bulletEnabled val="1"/>
        </dgm:presLayoutVars>
      </dgm:prSet>
      <dgm:spPr>
        <a:xfrm>
          <a:off x="5936412" y="1824421"/>
          <a:ext cx="4087576" cy="1277367"/>
        </a:xfrm>
        <a:prstGeom prst="rect">
          <a:avLst/>
        </a:prstGeom>
      </dgm:spPr>
    </dgm:pt>
    <dgm:pt modelId="{411088A6-647F-4673-BF76-58303E39F41D}" type="pres">
      <dgm:prSet presAssocID="{6023435A-609F-4E1D-A08C-F85128E75A53}" presName="rect2" presStyleLbl="fgImgPlace1" presStyleIdx="3" presStyleCnt="5"/>
      <dgm:spPr>
        <a:blipFill dpi="0"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01B05D-1C26-4E7A-A8EF-5FF92886BE33}" type="pres">
      <dgm:prSet presAssocID="{E656B95E-1604-4C72-9F49-40E1B9A9C89F}" presName="sibTrans" presStyleCnt="0"/>
      <dgm:spPr/>
    </dgm:pt>
    <dgm:pt modelId="{3EE7191A-5BC1-490D-B96F-D7D779889835}" type="pres">
      <dgm:prSet presAssocID="{A4092B9E-52F8-4910-924D-A415F0F17B50}" presName="composite" presStyleCnt="0"/>
      <dgm:spPr/>
    </dgm:pt>
    <dgm:pt modelId="{26AD993C-5234-4404-B4EE-F2B34579DE8C}" type="pres">
      <dgm:prSet presAssocID="{A4092B9E-52F8-4910-924D-A415F0F17B50}" presName="rect1" presStyleLbl="trAlignAcc1" presStyleIdx="4" presStyleCnt="5">
        <dgm:presLayoutVars>
          <dgm:bulletEnabled val="1"/>
        </dgm:presLayoutVars>
      </dgm:prSet>
      <dgm:spPr/>
    </dgm:pt>
    <dgm:pt modelId="{6977640C-138F-4771-917E-813E04207D80}" type="pres">
      <dgm:prSet presAssocID="{A4092B9E-52F8-4910-924D-A415F0F17B50}" presName="rect2" presStyleLbl="fgImgPlace1" presStyleIdx="4" presStyleCnt="5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821A2E08-A415-4150-8A0A-652C42061ED0}" srcId="{3E34E3EB-5FA1-40FD-AD7C-55B1A7EFC38F}" destId="{27B82C06-56A3-4130-9BAB-A1CE41EDB40F}" srcOrd="1" destOrd="0" parTransId="{C5364286-669C-470B-8CE3-7313634AD45B}" sibTransId="{6558CD4E-53D9-4079-BEDD-FF30C39A13F7}"/>
    <dgm:cxn modelId="{A042E80D-B2DF-40F2-9B10-88470C2DF365}" type="presOf" srcId="{8C07A93F-B19F-48EC-BFF8-719189898E13}" destId="{721F7CB8-8DBF-468F-B21B-A5FA50B3DFB1}" srcOrd="0" destOrd="0" presId="urn:microsoft.com/office/officeart/2008/layout/PictureStrips"/>
    <dgm:cxn modelId="{1F791312-3DAB-48BD-B4BA-F9368B0DE676}" type="presOf" srcId="{A4092B9E-52F8-4910-924D-A415F0F17B50}" destId="{26AD993C-5234-4404-B4EE-F2B34579DE8C}" srcOrd="0" destOrd="0" presId="urn:microsoft.com/office/officeart/2008/layout/PictureStrips"/>
    <dgm:cxn modelId="{D2C4AE25-F109-4DDD-9F45-76AE22183569}" srcId="{3E34E3EB-5FA1-40FD-AD7C-55B1A7EFC38F}" destId="{A4092B9E-52F8-4910-924D-A415F0F17B50}" srcOrd="4" destOrd="0" parTransId="{55CEA7F8-54AE-41E1-8F80-975F9A32EF63}" sibTransId="{D8ABF801-EE07-49E9-BAAD-9BE5EDB5D85B}"/>
    <dgm:cxn modelId="{5835D82F-FFC9-4129-BDE6-A98CF5F47462}" type="presOf" srcId="{3E34E3EB-5FA1-40FD-AD7C-55B1A7EFC38F}" destId="{09F6DF7D-694F-4539-B417-AE814530D585}" srcOrd="0" destOrd="0" presId="urn:microsoft.com/office/officeart/2008/layout/PictureStrips"/>
    <dgm:cxn modelId="{F1F7E45C-67F0-46A3-815B-C7F958C867C9}" type="presOf" srcId="{6023435A-609F-4E1D-A08C-F85128E75A53}" destId="{E4428109-C9A2-4E8A-A3B4-2B4D1CA3AC5C}" srcOrd="0" destOrd="0" presId="urn:microsoft.com/office/officeart/2008/layout/PictureStrips"/>
    <dgm:cxn modelId="{B3CFFE69-5746-493A-924B-741982E26955}" type="presOf" srcId="{27B82C06-56A3-4130-9BAB-A1CE41EDB40F}" destId="{B5D875E6-F42E-431A-ACE6-D23266EE0F30}" srcOrd="0" destOrd="0" presId="urn:microsoft.com/office/officeart/2008/layout/PictureStrips"/>
    <dgm:cxn modelId="{97F44071-57BD-4808-AAAE-4F3385DA05E0}" type="presOf" srcId="{355CEC0D-FB82-4326-A478-78B6CBC1F965}" destId="{EC98BE61-4A10-4F65-A28C-469620A892C6}" srcOrd="0" destOrd="0" presId="urn:microsoft.com/office/officeart/2008/layout/PictureStrips"/>
    <dgm:cxn modelId="{39A8D271-A422-46CA-9F2C-DF9D7E74BDA3}" srcId="{3E34E3EB-5FA1-40FD-AD7C-55B1A7EFC38F}" destId="{8C07A93F-B19F-48EC-BFF8-719189898E13}" srcOrd="2" destOrd="0" parTransId="{934B8A9C-3F01-4329-8187-F5F18B6D6D72}" sibTransId="{601D7E4F-6A21-4961-BF9E-8BA613AA121A}"/>
    <dgm:cxn modelId="{509BA98F-B098-4FF1-B1FE-C71D8B5A9C72}" srcId="{3E34E3EB-5FA1-40FD-AD7C-55B1A7EFC38F}" destId="{355CEC0D-FB82-4326-A478-78B6CBC1F965}" srcOrd="0" destOrd="0" parTransId="{95E625A1-C91E-4080-82B4-FF016EA33C16}" sibTransId="{2323432B-C5D2-4CBB-BCBA-58FE16F3E850}"/>
    <dgm:cxn modelId="{60D9DBE6-2061-4785-A7F0-CBF98993701F}" srcId="{3E34E3EB-5FA1-40FD-AD7C-55B1A7EFC38F}" destId="{6023435A-609F-4E1D-A08C-F85128E75A53}" srcOrd="3" destOrd="0" parTransId="{FE551510-F15A-4E72-98F8-BFA5B6FB6EF7}" sibTransId="{E656B95E-1604-4C72-9F49-40E1B9A9C89F}"/>
    <dgm:cxn modelId="{A1F2D2CC-6596-4E3A-87A3-F216E2CB174B}" type="presParOf" srcId="{09F6DF7D-694F-4539-B417-AE814530D585}" destId="{8FC31FB6-29FA-4799-9726-ECBF03E1864E}" srcOrd="0" destOrd="0" presId="urn:microsoft.com/office/officeart/2008/layout/PictureStrips"/>
    <dgm:cxn modelId="{CC72E2D5-7206-4058-9F1B-EBD6F8E9C7A3}" type="presParOf" srcId="{8FC31FB6-29FA-4799-9726-ECBF03E1864E}" destId="{EC98BE61-4A10-4F65-A28C-469620A892C6}" srcOrd="0" destOrd="0" presId="urn:microsoft.com/office/officeart/2008/layout/PictureStrips"/>
    <dgm:cxn modelId="{692E8115-25D5-43DE-BAC3-812E94000A43}" type="presParOf" srcId="{8FC31FB6-29FA-4799-9726-ECBF03E1864E}" destId="{204BCA74-70F4-4E6B-A297-F8109526DE94}" srcOrd="1" destOrd="0" presId="urn:microsoft.com/office/officeart/2008/layout/PictureStrips"/>
    <dgm:cxn modelId="{7CE50EA6-D35D-473E-A3AA-3FD633396240}" type="presParOf" srcId="{09F6DF7D-694F-4539-B417-AE814530D585}" destId="{2868BCCE-36D3-4064-BFE7-6FD9514B1A94}" srcOrd="1" destOrd="0" presId="urn:microsoft.com/office/officeart/2008/layout/PictureStrips"/>
    <dgm:cxn modelId="{E370DA57-BBDC-4A55-8676-26A309694E94}" type="presParOf" srcId="{09F6DF7D-694F-4539-B417-AE814530D585}" destId="{4CCC3AC5-3837-4864-90D4-1235ADD03BF6}" srcOrd="2" destOrd="0" presId="urn:microsoft.com/office/officeart/2008/layout/PictureStrips"/>
    <dgm:cxn modelId="{3447D5F9-2D36-4BAA-BEED-8839DE21D58D}" type="presParOf" srcId="{4CCC3AC5-3837-4864-90D4-1235ADD03BF6}" destId="{B5D875E6-F42E-431A-ACE6-D23266EE0F30}" srcOrd="0" destOrd="0" presId="urn:microsoft.com/office/officeart/2008/layout/PictureStrips"/>
    <dgm:cxn modelId="{7ACF1DE4-870A-4725-956F-69F163D405EA}" type="presParOf" srcId="{4CCC3AC5-3837-4864-90D4-1235ADD03BF6}" destId="{DEF17CFB-B1FE-42A2-A84C-B836F27CDA42}" srcOrd="1" destOrd="0" presId="urn:microsoft.com/office/officeart/2008/layout/PictureStrips"/>
    <dgm:cxn modelId="{F36DDA59-CBCF-4505-9AA5-6AAECD859A48}" type="presParOf" srcId="{09F6DF7D-694F-4539-B417-AE814530D585}" destId="{44422B59-85EB-4D00-B919-F49961A114B0}" srcOrd="3" destOrd="0" presId="urn:microsoft.com/office/officeart/2008/layout/PictureStrips"/>
    <dgm:cxn modelId="{6625FBC0-55CF-44DC-BA33-E473F7EB4C09}" type="presParOf" srcId="{09F6DF7D-694F-4539-B417-AE814530D585}" destId="{551CB801-828F-46D4-9D80-C9392CE439A9}" srcOrd="4" destOrd="0" presId="urn:microsoft.com/office/officeart/2008/layout/PictureStrips"/>
    <dgm:cxn modelId="{384DF362-C694-47A9-8EFA-764072E4D31D}" type="presParOf" srcId="{551CB801-828F-46D4-9D80-C9392CE439A9}" destId="{721F7CB8-8DBF-468F-B21B-A5FA50B3DFB1}" srcOrd="0" destOrd="0" presId="urn:microsoft.com/office/officeart/2008/layout/PictureStrips"/>
    <dgm:cxn modelId="{1DA17BC1-520E-4B33-82A8-3524923ADE0F}" type="presParOf" srcId="{551CB801-828F-46D4-9D80-C9392CE439A9}" destId="{A7787E3A-1C6C-4290-BAF7-52D48A36FCF3}" srcOrd="1" destOrd="0" presId="urn:microsoft.com/office/officeart/2008/layout/PictureStrips"/>
    <dgm:cxn modelId="{741B96F3-7EC7-413E-87FB-6C37F793A53F}" type="presParOf" srcId="{09F6DF7D-694F-4539-B417-AE814530D585}" destId="{42077147-A1D3-42F4-9A3A-A24BE77B8F32}" srcOrd="5" destOrd="0" presId="urn:microsoft.com/office/officeart/2008/layout/PictureStrips"/>
    <dgm:cxn modelId="{950AA6C2-A1F0-46ED-A163-86575C16538B}" type="presParOf" srcId="{09F6DF7D-694F-4539-B417-AE814530D585}" destId="{29B11E79-F8FC-4E38-9B7A-AEE22DC01CF5}" srcOrd="6" destOrd="0" presId="urn:microsoft.com/office/officeart/2008/layout/PictureStrips"/>
    <dgm:cxn modelId="{B153767A-0996-4A72-9190-629F9D7FCCA6}" type="presParOf" srcId="{29B11E79-F8FC-4E38-9B7A-AEE22DC01CF5}" destId="{E4428109-C9A2-4E8A-A3B4-2B4D1CA3AC5C}" srcOrd="0" destOrd="0" presId="urn:microsoft.com/office/officeart/2008/layout/PictureStrips"/>
    <dgm:cxn modelId="{5E3365D8-92A9-48E3-A46A-45E447342A56}" type="presParOf" srcId="{29B11E79-F8FC-4E38-9B7A-AEE22DC01CF5}" destId="{411088A6-647F-4673-BF76-58303E39F41D}" srcOrd="1" destOrd="0" presId="urn:microsoft.com/office/officeart/2008/layout/PictureStrips"/>
    <dgm:cxn modelId="{931D5D46-BB92-48EB-8DBD-CD54A9D889FE}" type="presParOf" srcId="{09F6DF7D-694F-4539-B417-AE814530D585}" destId="{B001B05D-1C26-4E7A-A8EF-5FF92886BE33}" srcOrd="7" destOrd="0" presId="urn:microsoft.com/office/officeart/2008/layout/PictureStrips"/>
    <dgm:cxn modelId="{91AC2ACD-5D72-41EC-AF57-E3A26D54ABB3}" type="presParOf" srcId="{09F6DF7D-694F-4539-B417-AE814530D585}" destId="{3EE7191A-5BC1-490D-B96F-D7D779889835}" srcOrd="8" destOrd="0" presId="urn:microsoft.com/office/officeart/2008/layout/PictureStrips"/>
    <dgm:cxn modelId="{DF5A76E6-BE91-42D9-B65C-16960E994933}" type="presParOf" srcId="{3EE7191A-5BC1-490D-B96F-D7D779889835}" destId="{26AD993C-5234-4404-B4EE-F2B34579DE8C}" srcOrd="0" destOrd="0" presId="urn:microsoft.com/office/officeart/2008/layout/PictureStrips"/>
    <dgm:cxn modelId="{8092E357-C1AB-4317-9FB7-E834CE84D220}" type="presParOf" srcId="{3EE7191A-5BC1-490D-B96F-D7D779889835}" destId="{6977640C-138F-4771-917E-813E04207D8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8BE61-4A10-4F65-A28C-469620A892C6}">
      <dsp:nvSpPr>
        <dsp:cNvPr id="0" name=""/>
        <dsp:cNvSpPr/>
      </dsp:nvSpPr>
      <dsp:spPr>
        <a:xfrm>
          <a:off x="1500706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ML/Keras, Python</a:t>
          </a:r>
          <a:endParaRPr lang="ru-RU" sz="2000" b="1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216357"/>
        <a:ext cx="4087576" cy="1277367"/>
      </dsp:txXfrm>
    </dsp:sp>
    <dsp:sp modelId="{204BCA74-70F4-4E6B-A297-F8109526DE94}">
      <dsp:nvSpPr>
        <dsp:cNvPr id="0" name=""/>
        <dsp:cNvSpPr/>
      </dsp:nvSpPr>
      <dsp:spPr>
        <a:xfrm>
          <a:off x="1330390" y="31848"/>
          <a:ext cx="894157" cy="134123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5D875E6-F42E-431A-ACE6-D23266EE0F30}">
      <dsp:nvSpPr>
        <dsp:cNvPr id="0" name=""/>
        <dsp:cNvSpPr/>
      </dsp:nvSpPr>
      <dsp:spPr>
        <a:xfrm>
          <a:off x="5936412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216357"/>
        <a:ext cx="4087576" cy="1277367"/>
      </dsp:txXfrm>
    </dsp:sp>
    <dsp:sp modelId="{DEF17CFB-B1FE-42A2-A84C-B836F27CDA42}">
      <dsp:nvSpPr>
        <dsp:cNvPr id="0" name=""/>
        <dsp:cNvSpPr/>
      </dsp:nvSpPr>
      <dsp:spPr>
        <a:xfrm>
          <a:off x="5766096" y="31848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21F7CB8-8DBF-468F-B21B-A5FA50B3DFB1}">
      <dsp:nvSpPr>
        <dsp:cNvPr id="0" name=""/>
        <dsp:cNvSpPr/>
      </dsp:nvSpPr>
      <dsp:spPr>
        <a:xfrm>
          <a:off x="1500706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1824421"/>
        <a:ext cx="4087576" cy="1277367"/>
      </dsp:txXfrm>
    </dsp:sp>
    <dsp:sp modelId="{A7787E3A-1C6C-4290-BAF7-52D48A36FCF3}">
      <dsp:nvSpPr>
        <dsp:cNvPr id="0" name=""/>
        <dsp:cNvSpPr/>
      </dsp:nvSpPr>
      <dsp:spPr>
        <a:xfrm>
          <a:off x="1330390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428109-C9A2-4E8A-A3B4-2B4D1CA3AC5C}">
      <dsp:nvSpPr>
        <dsp:cNvPr id="0" name=""/>
        <dsp:cNvSpPr/>
      </dsp:nvSpPr>
      <dsp:spPr>
        <a:xfrm>
          <a:off x="5936412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 Kirill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cybersec.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1824421"/>
        <a:ext cx="4087576" cy="1277367"/>
      </dsp:txXfrm>
    </dsp:sp>
    <dsp:sp modelId="{411088A6-647F-4673-BF76-58303E39F41D}">
      <dsp:nvSpPr>
        <dsp:cNvPr id="0" name=""/>
        <dsp:cNvSpPr/>
      </dsp:nvSpPr>
      <dsp:spPr>
        <a:xfrm>
          <a:off x="5766096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6AD993C-5234-4404-B4EE-F2B34579DE8C}">
      <dsp:nvSpPr>
        <dsp:cNvPr id="0" name=""/>
        <dsp:cNvSpPr/>
      </dsp:nvSpPr>
      <dsp:spPr>
        <a:xfrm>
          <a:off x="3718559" y="3432485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9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 Vyacheslav</a:t>
          </a:r>
          <a:endParaRPr lang="ru-RU" sz="28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18559" y="3432485"/>
        <a:ext cx="4087576" cy="1277367"/>
      </dsp:txXfrm>
    </dsp:sp>
    <dsp:sp modelId="{6977640C-138F-4771-917E-813E04207D80}">
      <dsp:nvSpPr>
        <dsp:cNvPr id="0" name=""/>
        <dsp:cNvSpPr/>
      </dsp:nvSpPr>
      <dsp:spPr>
        <a:xfrm>
          <a:off x="3548243" y="3247976"/>
          <a:ext cx="894157" cy="1341236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F2FE7-90F6-48B2-BFBC-E447E3F6ACB5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87F01-E67B-48AC-A079-D573DE9AFFF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79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165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382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88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91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31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592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3892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0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83280" y="1259839"/>
            <a:ext cx="7762240" cy="22501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83280" y="3602037"/>
            <a:ext cx="7762240" cy="225012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026" name="Picture 2" descr="Картинки по запросу hack.moscow logo">
            <a:extLst>
              <a:ext uri="{FF2B5EF4-FFF2-40B4-BE49-F238E27FC236}">
                <a16:creationId xmlns:a16="http://schemas.microsoft.com/office/drawing/2014/main" id="{A21CA317-E46A-46F4-9D3A-1493682727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2479040" cy="215768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0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02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61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igmatic Unicode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  <a:lvl2pPr>
              <a:defRPr sz="3200">
                <a:solidFill>
                  <a:schemeClr val="tx1"/>
                </a:solidFill>
                <a:effectLst/>
              </a:defRPr>
            </a:lvl2pPr>
            <a:lvl3pPr>
              <a:defRPr sz="2800">
                <a:solidFill>
                  <a:schemeClr val="tx1"/>
                </a:solidFill>
                <a:effectLst/>
              </a:defRPr>
            </a:lvl3pPr>
            <a:lvl4pPr>
              <a:defRPr sz="2400">
                <a:solidFill>
                  <a:schemeClr val="tx1"/>
                </a:solidFill>
                <a:effectLst/>
              </a:defRPr>
            </a:lvl4pPr>
            <a:lvl5pPr>
              <a:defRPr sz="24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353799" y="627322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FFBA329-B133-45F1-B4F9-11A7DCCAB6D4}" type="slidenum">
              <a:rPr lang="ru-RU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‹#›</a:t>
            </a:fld>
            <a:endParaRPr lang="ru-RU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85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99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241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8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62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3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857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454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91.245.227.86/api/pla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gif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Ornstein89/FoxhoundTeam_MoscowHack201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91.245.227.86:8081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mailto:nk260an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26195" y="5159401"/>
            <a:ext cx="4572000" cy="84814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Foxhound team</a:t>
            </a:r>
            <a:endParaRPr lang="ru-RU" sz="4800" b="1" dirty="0">
              <a:solidFill>
                <a:schemeClr val="bg1"/>
              </a:solidFill>
              <a:latin typeface="Enigmatic Unicode" panose="02000000000000000000" pitchFamily="2" charset="0"/>
            </a:endParaRPr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66" y="4848776"/>
            <a:ext cx="1375719" cy="14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0146DCC-4DDB-40C9-B608-6518DB395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702" y="1429169"/>
            <a:ext cx="6302596" cy="139483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Образовательная электронная система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D98D8B4-9463-46C0-A21E-CE98FEDE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02" y="2824004"/>
            <a:ext cx="6302596" cy="1394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96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A873D-A6C5-45AA-9009-DAA43009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5ABA27-9D10-4CC8-BFB4-1702E281F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http://91.245.227.86/api/plans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650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0232210-F92E-4DAB-A8CF-DE42F786E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27" y="3930526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D09E3A-F18B-4A51-B84F-964797650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05" y="1572708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6B1E12-867C-4C20-922A-5DA591528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28091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9FBCD0-6FA1-4553-8F56-CCB2C18B0C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4328" y="4125503"/>
            <a:ext cx="28702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FA52A0-E22D-455A-9D61-6E28FB2D8A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87" y="1620562"/>
            <a:ext cx="207064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0A0BD1-161C-4E34-8AA5-DD3738355B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3" y="3060562"/>
            <a:ext cx="3384000" cy="1178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B44220-79A8-422D-B015-C4A4E4BD4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05" y="234056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Картинки по запросу pinegrow logo">
            <a:extLst>
              <a:ext uri="{FF2B5EF4-FFF2-40B4-BE49-F238E27FC236}">
                <a16:creationId xmlns:a16="http://schemas.microsoft.com/office/drawing/2014/main" id="{47578C59-A945-430D-A1C5-805E0CF4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40" y="4771743"/>
            <a:ext cx="1440001" cy="144000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mxgraph logo">
            <a:extLst>
              <a:ext uri="{FF2B5EF4-FFF2-40B4-BE49-F238E27FC236}">
                <a16:creationId xmlns:a16="http://schemas.microsoft.com/office/drawing/2014/main" id="{07501B76-644A-4309-9E1A-844DE41C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90" y="4845503"/>
            <a:ext cx="2402037" cy="1463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21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D65FA-15F6-4E08-8783-81030313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plan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CB71E7-9627-4CBC-8017-3131EB2FD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A95798-BEA5-43F0-8629-9F6AF6CF5CBD}"/>
              </a:ext>
            </a:extLst>
          </p:cNvPr>
          <p:cNvSpPr/>
          <p:nvPr/>
        </p:nvSpPr>
        <p:spPr>
          <a:xfrm>
            <a:off x="838201" y="2749378"/>
            <a:ext cx="167022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 Seed 75 000$</a:t>
            </a:r>
            <a:endParaRPr lang="ru-RU" sz="2800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61CC78-0579-430C-927E-1B8C04AACAF9}"/>
              </a:ext>
            </a:extLst>
          </p:cNvPr>
          <p:cNvSpPr/>
          <p:nvPr/>
        </p:nvSpPr>
        <p:spPr>
          <a:xfrm>
            <a:off x="2508420" y="3685378"/>
            <a:ext cx="4339418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Seed</a:t>
            </a:r>
          </a:p>
          <a:p>
            <a:pPr algn="ctr"/>
            <a:r>
              <a:rPr lang="en-US" sz="2800" b="1" dirty="0"/>
              <a:t>7</a:t>
            </a:r>
            <a:r>
              <a:rPr lang="ru-RU" sz="2800" b="1" dirty="0"/>
              <a:t>5</a:t>
            </a:r>
            <a:r>
              <a:rPr lang="en-US" sz="2800" b="1" dirty="0"/>
              <a:t> 000$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D204EA3-A4F1-4157-8B1D-659E68E080F3}"/>
              </a:ext>
            </a:extLst>
          </p:cNvPr>
          <p:cNvSpPr/>
          <p:nvPr/>
        </p:nvSpPr>
        <p:spPr>
          <a:xfrm>
            <a:off x="6847838" y="4621378"/>
            <a:ext cx="450596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Payback</a:t>
            </a:r>
          </a:p>
          <a:p>
            <a:pPr algn="ctr"/>
            <a:r>
              <a:rPr lang="en-US" sz="2800" b="1" dirty="0"/>
              <a:t>Profit &gt;125</a:t>
            </a:r>
            <a:r>
              <a:rPr lang="ru-RU" sz="2800" b="1" dirty="0"/>
              <a:t> 000</a:t>
            </a:r>
            <a:r>
              <a:rPr lang="en-US" sz="2800" b="1" dirty="0"/>
              <a:t>$</a:t>
            </a:r>
            <a:r>
              <a:rPr lang="ru-RU" sz="2800" b="1" dirty="0"/>
              <a:t>/</a:t>
            </a:r>
            <a:r>
              <a:rPr lang="en-US" sz="2800" b="1" dirty="0"/>
              <a:t>month</a:t>
            </a:r>
            <a:endParaRPr lang="ru-RU" sz="2800" b="1" dirty="0"/>
          </a:p>
        </p:txBody>
      </p:sp>
      <p:sp>
        <p:nvSpPr>
          <p:cNvPr id="12" name="Левая круглая скобка 11">
            <a:extLst>
              <a:ext uri="{FF2B5EF4-FFF2-40B4-BE49-F238E27FC236}">
                <a16:creationId xmlns:a16="http://schemas.microsoft.com/office/drawing/2014/main" id="{887D5D6F-FE43-4E5D-BA85-C8136FCF0B40}"/>
              </a:ext>
            </a:extLst>
          </p:cNvPr>
          <p:cNvSpPr/>
          <p:nvPr/>
        </p:nvSpPr>
        <p:spPr>
          <a:xfrm rot="5400000">
            <a:off x="1599511" y="1529491"/>
            <a:ext cx="147598" cy="1670222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Левая круглая скобка 12">
            <a:extLst>
              <a:ext uri="{FF2B5EF4-FFF2-40B4-BE49-F238E27FC236}">
                <a16:creationId xmlns:a16="http://schemas.microsoft.com/office/drawing/2014/main" id="{53A4DC8E-2EBF-4A3F-B6E6-4609BC088A90}"/>
              </a:ext>
            </a:extLst>
          </p:cNvPr>
          <p:cNvSpPr/>
          <p:nvPr/>
        </p:nvSpPr>
        <p:spPr>
          <a:xfrm rot="5400000">
            <a:off x="4598121" y="188681"/>
            <a:ext cx="147598" cy="4351840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4F4D46B-4ED5-401C-9B70-278EA8090C8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96000" y="2438400"/>
            <a:ext cx="12421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3BF9346-BE05-48F8-B76C-A974E7C79F88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847840" y="2438400"/>
            <a:ext cx="0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B8C626-FE1C-43BB-A96E-D6B830F745D1}"/>
              </a:ext>
            </a:extLst>
          </p:cNvPr>
          <p:cNvSpPr txBox="1"/>
          <p:nvPr/>
        </p:nvSpPr>
        <p:spPr>
          <a:xfrm>
            <a:off x="930446" y="1706027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6 </a:t>
            </a:r>
            <a:r>
              <a:rPr lang="en-US" sz="3200" dirty="0"/>
              <a:t>mnth.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BF912D-4EF1-49EE-A3EF-78E27C5DC875}"/>
              </a:ext>
            </a:extLst>
          </p:cNvPr>
          <p:cNvSpPr txBox="1"/>
          <p:nvPr/>
        </p:nvSpPr>
        <p:spPr>
          <a:xfrm>
            <a:off x="3620355" y="1646228"/>
            <a:ext cx="1363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ru-RU" sz="3200" dirty="0"/>
              <a:t> </a:t>
            </a:r>
            <a:r>
              <a:rPr lang="en-US" sz="3200" dirty="0"/>
              <a:t>years</a:t>
            </a:r>
            <a:endParaRPr lang="ru-RU" sz="32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86B3F6A-807D-45A6-AB78-D45283447A49}"/>
              </a:ext>
            </a:extLst>
          </p:cNvPr>
          <p:cNvSpPr/>
          <p:nvPr/>
        </p:nvSpPr>
        <p:spPr>
          <a:xfrm>
            <a:off x="838198" y="3804976"/>
            <a:ext cx="16702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Market entry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6A80D34-F1DC-4C51-B14C-FA33F96A7626}"/>
              </a:ext>
            </a:extLst>
          </p:cNvPr>
          <p:cNvSpPr/>
          <p:nvPr/>
        </p:nvSpPr>
        <p:spPr>
          <a:xfrm>
            <a:off x="2496000" y="4726901"/>
            <a:ext cx="3303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Grow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Customer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Features 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Reach payback</a:t>
            </a:r>
          </a:p>
        </p:txBody>
      </p:sp>
    </p:spTree>
    <p:extLst>
      <p:ext uri="{BB962C8B-B14F-4D97-AF65-F5344CB8AC3E}">
        <p14:creationId xmlns:p14="http://schemas.microsoft.com/office/powerpoint/2010/main" val="307264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Monetization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School subscription per each school student </a:t>
            </a:r>
            <a:r>
              <a:rPr lang="ru-RU" dirty="0"/>
              <a:t>0,3</a:t>
            </a:r>
            <a:r>
              <a:rPr lang="en-US" dirty="0"/>
              <a:t>$</a:t>
            </a:r>
            <a:r>
              <a:rPr lang="ru-RU" dirty="0"/>
              <a:t>/</a:t>
            </a:r>
            <a:r>
              <a:rPr lang="en-US" dirty="0"/>
              <a:t>mnth (20 </a:t>
            </a:r>
            <a:r>
              <a:rPr lang="ru-RU" dirty="0"/>
              <a:t>р/мес.</a:t>
            </a:r>
            <a:r>
              <a:rPr lang="en-US" dirty="0"/>
              <a:t>)</a:t>
            </a:r>
          </a:p>
          <a:p>
            <a:r>
              <a:rPr lang="en-US" dirty="0"/>
              <a:t>Advertising on the platform for </a:t>
            </a:r>
            <a:r>
              <a:rPr lang="ru-RU" dirty="0"/>
              <a:t>100</a:t>
            </a:r>
            <a:r>
              <a:rPr lang="en-US" dirty="0"/>
              <a:t>$/mnth</a:t>
            </a:r>
            <a:br>
              <a:rPr lang="en-US" dirty="0"/>
            </a:br>
            <a:r>
              <a:rPr lang="ru-RU" dirty="0"/>
              <a:t>(10 000 р/мес.)</a:t>
            </a:r>
          </a:p>
        </p:txBody>
      </p:sp>
    </p:spTree>
    <p:extLst>
      <p:ext uri="{BB962C8B-B14F-4D97-AF65-F5344CB8AC3E}">
        <p14:creationId xmlns:p14="http://schemas.microsoft.com/office/powerpoint/2010/main" val="250030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91371-E42B-4EF2-AF6B-8B607731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 be done…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D9BE44-6E9C-4DF5-9223-4CCFE105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app</a:t>
            </a:r>
          </a:p>
          <a:p>
            <a:r>
              <a:rPr lang="en-US" dirty="0"/>
              <a:t>Tutors and admin’s portal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83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90156"/>
            <a:ext cx="6884773" cy="1918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https://github.com/Ornstein89/FoxhoundTeam_MoscowHack2019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65521-A6B8-42C8-BA09-D67C016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13586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95AC25-54D0-4CBF-8EAF-3247000C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TEACHER’S PORTAL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EA5A27-0022-427F-978E-3869143E3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2111"/>
            <a:ext cx="5660136" cy="7437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http://91.245.227.86:8081/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6A7993-684C-4329-AF5A-5D3664A2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75396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7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6B9BE-DE41-4C9E-A076-B42CA29E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HIRE US, WE CAN MUCH MORE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58F85-D5A9-4A77-B82E-E9E6CFEE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+7(929)609-04-69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2"/>
              </a:rPr>
              <a:t>nk260an@gmail.com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43DA58-60A8-406D-B2DF-0C3E6A283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90688"/>
            <a:ext cx="3630827" cy="36308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CA9607-1DBF-427C-B3D8-7E4D71DD8E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55661"/>
            <a:ext cx="792892" cy="7466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15215A-14D0-4F34-B34F-01A8C5727A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1"/>
          <a:stretch/>
        </p:blipFill>
        <p:spPr>
          <a:xfrm>
            <a:off x="838200" y="1824196"/>
            <a:ext cx="792892" cy="7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FOXHOUND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5754957"/>
              </p:ext>
            </p:extLst>
          </p:nvPr>
        </p:nvGraphicFramePr>
        <p:xfrm>
          <a:off x="579119" y="1581566"/>
          <a:ext cx="11354379" cy="474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2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educational track</a:t>
            </a:r>
          </a:p>
          <a:p>
            <a:r>
              <a:rPr lang="en-US" dirty="0"/>
              <a:t>Individual and team motivation, competitive spirit</a:t>
            </a:r>
          </a:p>
          <a:p>
            <a:r>
              <a:rPr lang="en-US" dirty="0"/>
              <a:t>Gamification</a:t>
            </a:r>
          </a:p>
          <a:p>
            <a:r>
              <a:rPr lang="en-US" dirty="0"/>
              <a:t>Automation of tutor’s work</a:t>
            </a:r>
          </a:p>
          <a:p>
            <a:r>
              <a:rPr lang="en-US" dirty="0"/>
              <a:t>Cute place, where want to return again and again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6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Adaptive track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8B6943-D539-496E-A6FA-D7A8D3CA3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2" b="6498"/>
          <a:stretch/>
        </p:blipFill>
        <p:spPr>
          <a:xfrm>
            <a:off x="4699913" y="1627108"/>
            <a:ext cx="5687672" cy="4748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65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motivation. Allow page customization and skins for pupils with greater progress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6F9E6-5F56-4AAA-8A2A-3F86E23D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5F54F6-8763-4ECE-B12C-5619BD85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1CF362E-3294-49D9-8082-5866F5A82A61}"/>
              </a:ext>
            </a:extLst>
          </p:cNvPr>
          <p:cNvSpPr/>
          <p:nvPr/>
        </p:nvSpPr>
        <p:spPr>
          <a:xfrm>
            <a:off x="5513831" y="4074262"/>
            <a:ext cx="1164337" cy="1229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 b="1" dirty="0"/>
              <a:t>VS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192426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motivation. Allow cute customization for pupils with greater progress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62A180-00EB-469D-A81D-A7753C357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4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7C5833-A6D6-48B9-9807-058D9114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3" y="3252486"/>
            <a:ext cx="5111016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FCDE9404-4726-43F7-B52B-BA931FF6CBF2}"/>
              </a:ext>
            </a:extLst>
          </p:cNvPr>
          <p:cNvSpPr/>
          <p:nvPr/>
        </p:nvSpPr>
        <p:spPr>
          <a:xfrm>
            <a:off x="5513831" y="4074262"/>
            <a:ext cx="1164337" cy="1229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 b="1" dirty="0"/>
              <a:t>VS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99973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Individual motivation. Game-like stats.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B79732-7697-4582-91F8-04BDB901B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3" r="-832" b="-1"/>
          <a:stretch/>
        </p:blipFill>
        <p:spPr bwMode="auto">
          <a:xfrm>
            <a:off x="1514488" y="3035464"/>
            <a:ext cx="3386696" cy="345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187841-F9A1-406C-9CC1-D4E5139FB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5" t="16901" r="10159" b="38123"/>
          <a:stretch/>
        </p:blipFill>
        <p:spPr bwMode="auto">
          <a:xfrm>
            <a:off x="8218025" y="1317216"/>
            <a:ext cx="3332544" cy="314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Трапеция 4">
            <a:extLst>
              <a:ext uri="{FF2B5EF4-FFF2-40B4-BE49-F238E27FC236}">
                <a16:creationId xmlns:a16="http://schemas.microsoft.com/office/drawing/2014/main" id="{3FD30EBE-520D-4CFE-9B77-2E43B65AAAEA}"/>
              </a:ext>
            </a:extLst>
          </p:cNvPr>
          <p:cNvSpPr/>
          <p:nvPr/>
        </p:nvSpPr>
        <p:spPr>
          <a:xfrm rot="16200000">
            <a:off x="4483137" y="1370739"/>
            <a:ext cx="3788411" cy="3681367"/>
          </a:xfrm>
          <a:custGeom>
            <a:avLst/>
            <a:gdLst>
              <a:gd name="connsiteX0" fmla="*/ 0 w 1530314"/>
              <a:gd name="connsiteY0" fmla="*/ 1307939 h 1307939"/>
              <a:gd name="connsiteX1" fmla="*/ 280684 w 1530314"/>
              <a:gd name="connsiteY1" fmla="*/ 0 h 1307939"/>
              <a:gd name="connsiteX2" fmla="*/ 1249630 w 1530314"/>
              <a:gd name="connsiteY2" fmla="*/ 0 h 1307939"/>
              <a:gd name="connsiteX3" fmla="*/ 1530314 w 1530314"/>
              <a:gd name="connsiteY3" fmla="*/ 1307939 h 1307939"/>
              <a:gd name="connsiteX4" fmla="*/ 0 w 1530314"/>
              <a:gd name="connsiteY4" fmla="*/ 1307939 h 1307939"/>
              <a:gd name="connsiteX0" fmla="*/ 0 w 2259522"/>
              <a:gd name="connsiteY0" fmla="*/ 1307939 h 1307942"/>
              <a:gd name="connsiteX1" fmla="*/ 280684 w 2259522"/>
              <a:gd name="connsiteY1" fmla="*/ 0 h 1307942"/>
              <a:gd name="connsiteX2" fmla="*/ 1249630 w 2259522"/>
              <a:gd name="connsiteY2" fmla="*/ 0 h 1307942"/>
              <a:gd name="connsiteX3" fmla="*/ 2259522 w 2259522"/>
              <a:gd name="connsiteY3" fmla="*/ 1307942 h 1307942"/>
              <a:gd name="connsiteX4" fmla="*/ 0 w 2259522"/>
              <a:gd name="connsiteY4" fmla="*/ 1307939 h 1307942"/>
              <a:gd name="connsiteX0" fmla="*/ 0 w 2386844"/>
              <a:gd name="connsiteY0" fmla="*/ 1319513 h 1319513"/>
              <a:gd name="connsiteX1" fmla="*/ 408006 w 2386844"/>
              <a:gd name="connsiteY1" fmla="*/ 0 h 1319513"/>
              <a:gd name="connsiteX2" fmla="*/ 1376952 w 2386844"/>
              <a:gd name="connsiteY2" fmla="*/ 0 h 1319513"/>
              <a:gd name="connsiteX3" fmla="*/ 2386844 w 2386844"/>
              <a:gd name="connsiteY3" fmla="*/ 1307942 h 1319513"/>
              <a:gd name="connsiteX4" fmla="*/ 0 w 2386844"/>
              <a:gd name="connsiteY4" fmla="*/ 1319513 h 1319513"/>
              <a:gd name="connsiteX0" fmla="*/ 401243 w 2788087"/>
              <a:gd name="connsiteY0" fmla="*/ 1332078 h 1332078"/>
              <a:gd name="connsiteX1" fmla="*/ 0 w 2788087"/>
              <a:gd name="connsiteY1" fmla="*/ 0 h 1332078"/>
              <a:gd name="connsiteX2" fmla="*/ 1778195 w 2788087"/>
              <a:gd name="connsiteY2" fmla="*/ 12565 h 1332078"/>
              <a:gd name="connsiteX3" fmla="*/ 2788087 w 2788087"/>
              <a:gd name="connsiteY3" fmla="*/ 1320507 h 1332078"/>
              <a:gd name="connsiteX4" fmla="*/ 401243 w 2788087"/>
              <a:gd name="connsiteY4" fmla="*/ 1332078 h 1332078"/>
              <a:gd name="connsiteX0" fmla="*/ 401243 w 2788087"/>
              <a:gd name="connsiteY0" fmla="*/ 1332078 h 1332078"/>
              <a:gd name="connsiteX1" fmla="*/ 0 w 2788087"/>
              <a:gd name="connsiteY1" fmla="*/ 0 h 1332078"/>
              <a:gd name="connsiteX2" fmla="*/ 1292647 w 2788087"/>
              <a:gd name="connsiteY2" fmla="*/ 0 h 1332078"/>
              <a:gd name="connsiteX3" fmla="*/ 2788087 w 2788087"/>
              <a:gd name="connsiteY3" fmla="*/ 1320507 h 1332078"/>
              <a:gd name="connsiteX4" fmla="*/ 401243 w 2788087"/>
              <a:gd name="connsiteY4" fmla="*/ 1332078 h 13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8087" h="1332078">
                <a:moveTo>
                  <a:pt x="401243" y="1332078"/>
                </a:moveTo>
                <a:lnTo>
                  <a:pt x="0" y="0"/>
                </a:lnTo>
                <a:lnTo>
                  <a:pt x="1292647" y="0"/>
                </a:lnTo>
                <a:lnTo>
                  <a:pt x="2788087" y="1320507"/>
                </a:lnTo>
                <a:lnTo>
                  <a:pt x="401243" y="133207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339A5AF-7500-49C6-B51D-402D5177B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9" t="65102" r="11429" b="10219"/>
          <a:stretch/>
        </p:blipFill>
        <p:spPr bwMode="auto">
          <a:xfrm>
            <a:off x="5810491" y="4016415"/>
            <a:ext cx="4282634" cy="2474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0E20A34-B748-491B-B293-9D061276A14E}"/>
              </a:ext>
            </a:extLst>
          </p:cNvPr>
          <p:cNvSpPr/>
          <p:nvPr/>
        </p:nvSpPr>
        <p:spPr>
          <a:xfrm rot="16200000">
            <a:off x="3968888" y="4665826"/>
            <a:ext cx="2386844" cy="1319513"/>
          </a:xfrm>
          <a:custGeom>
            <a:avLst/>
            <a:gdLst>
              <a:gd name="connsiteX0" fmla="*/ 0 w 1530314"/>
              <a:gd name="connsiteY0" fmla="*/ 1307939 h 1307939"/>
              <a:gd name="connsiteX1" fmla="*/ 280684 w 1530314"/>
              <a:gd name="connsiteY1" fmla="*/ 0 h 1307939"/>
              <a:gd name="connsiteX2" fmla="*/ 1249630 w 1530314"/>
              <a:gd name="connsiteY2" fmla="*/ 0 h 1307939"/>
              <a:gd name="connsiteX3" fmla="*/ 1530314 w 1530314"/>
              <a:gd name="connsiteY3" fmla="*/ 1307939 h 1307939"/>
              <a:gd name="connsiteX4" fmla="*/ 0 w 1530314"/>
              <a:gd name="connsiteY4" fmla="*/ 1307939 h 1307939"/>
              <a:gd name="connsiteX0" fmla="*/ 0 w 2259522"/>
              <a:gd name="connsiteY0" fmla="*/ 1307939 h 1307942"/>
              <a:gd name="connsiteX1" fmla="*/ 280684 w 2259522"/>
              <a:gd name="connsiteY1" fmla="*/ 0 h 1307942"/>
              <a:gd name="connsiteX2" fmla="*/ 1249630 w 2259522"/>
              <a:gd name="connsiteY2" fmla="*/ 0 h 1307942"/>
              <a:gd name="connsiteX3" fmla="*/ 2259522 w 2259522"/>
              <a:gd name="connsiteY3" fmla="*/ 1307942 h 1307942"/>
              <a:gd name="connsiteX4" fmla="*/ 0 w 2259522"/>
              <a:gd name="connsiteY4" fmla="*/ 1307939 h 1307942"/>
              <a:gd name="connsiteX0" fmla="*/ 0 w 2386844"/>
              <a:gd name="connsiteY0" fmla="*/ 1319513 h 1319513"/>
              <a:gd name="connsiteX1" fmla="*/ 408006 w 2386844"/>
              <a:gd name="connsiteY1" fmla="*/ 0 h 1319513"/>
              <a:gd name="connsiteX2" fmla="*/ 1376952 w 2386844"/>
              <a:gd name="connsiteY2" fmla="*/ 0 h 1319513"/>
              <a:gd name="connsiteX3" fmla="*/ 2386844 w 2386844"/>
              <a:gd name="connsiteY3" fmla="*/ 1307942 h 1319513"/>
              <a:gd name="connsiteX4" fmla="*/ 0 w 2386844"/>
              <a:gd name="connsiteY4" fmla="*/ 1319513 h 131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844" h="1319513">
                <a:moveTo>
                  <a:pt x="0" y="1319513"/>
                </a:moveTo>
                <a:lnTo>
                  <a:pt x="408006" y="0"/>
                </a:lnTo>
                <a:lnTo>
                  <a:pt x="1376952" y="0"/>
                </a:lnTo>
                <a:lnTo>
                  <a:pt x="2386844" y="1307942"/>
                </a:lnTo>
                <a:lnTo>
                  <a:pt x="0" y="131951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53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motivation by competing between </a:t>
            </a:r>
            <a:r>
              <a:rPr lang="ru-RU" dirty="0"/>
              <a:t>«</a:t>
            </a:r>
            <a:r>
              <a:rPr lang="en-US" dirty="0"/>
              <a:t>clans</a:t>
            </a:r>
            <a:r>
              <a:rPr lang="ru-RU" dirty="0"/>
              <a:t>».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8F9874-BF94-43A6-AD87-A48467EB0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45917" b="6158"/>
          <a:stretch/>
        </p:blipFill>
        <p:spPr bwMode="auto">
          <a:xfrm>
            <a:off x="2699784" y="2882900"/>
            <a:ext cx="3060937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9567EBE-4DCC-4DE4-8F42-19CE53BFA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18250"/>
          <a:stretch/>
        </p:blipFill>
        <p:spPr bwMode="auto">
          <a:xfrm>
            <a:off x="6431280" y="2882900"/>
            <a:ext cx="4027128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3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pic>
        <p:nvPicPr>
          <p:cNvPr id="6" name="MosHackDemo">
            <a:hlinkClick r:id="" action="ppaction://media"/>
            <a:extLst>
              <a:ext uri="{FF2B5EF4-FFF2-40B4-BE49-F238E27FC236}">
                <a16:creationId xmlns:a16="http://schemas.microsoft.com/office/drawing/2014/main" id="{8543E180-97B6-47C5-ADA8-BDC5F025F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4896" y="1946021"/>
            <a:ext cx="8522208" cy="4793742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55C095D-7C8E-4ABF-8E80-0023B632C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673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Demo video in file Lomonosov21Demo.mp4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207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264</Words>
  <Application>Microsoft Office PowerPoint</Application>
  <PresentationFormat>Широкоэкранный</PresentationFormat>
  <Paragraphs>73</Paragraphs>
  <Slides>17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Enigmatic Unicode</vt:lpstr>
      <vt:lpstr>Тема Office</vt:lpstr>
      <vt:lpstr>Образовательная электронная система</vt:lpstr>
      <vt:lpstr>TEAM FOXHOUND</vt:lpstr>
      <vt:lpstr>PROJECT GOALS</vt:lpstr>
      <vt:lpstr>What’s done</vt:lpstr>
      <vt:lpstr>What’s done</vt:lpstr>
      <vt:lpstr>What’s done</vt:lpstr>
      <vt:lpstr>What’s done</vt:lpstr>
      <vt:lpstr>What’s done</vt:lpstr>
      <vt:lpstr>What’s done</vt:lpstr>
      <vt:lpstr>Презентация PowerPoint</vt:lpstr>
      <vt:lpstr>STACK</vt:lpstr>
      <vt:lpstr>Business plan</vt:lpstr>
      <vt:lpstr>Monetization</vt:lpstr>
      <vt:lpstr>What is to be done…</vt:lpstr>
      <vt:lpstr>REPOSITORY</vt:lpstr>
      <vt:lpstr>TEACHER’S PORTAL</vt:lpstr>
      <vt:lpstr>HIRE US, WE CAN MUCH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ANALYZER &amp; ADVISOR</dc:title>
  <dc:creator>Пользователь Windows</dc:creator>
  <cp:lastModifiedBy>1PC</cp:lastModifiedBy>
  <cp:revision>100</cp:revision>
  <dcterms:created xsi:type="dcterms:W3CDTF">2019-06-30T11:15:51Z</dcterms:created>
  <dcterms:modified xsi:type="dcterms:W3CDTF">2019-10-27T06:09:27Z</dcterms:modified>
</cp:coreProperties>
</file>